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9" r:id="rId8"/>
    <p:sldId id="265" r:id="rId9"/>
    <p:sldId id="266" r:id="rId10"/>
    <p:sldId id="267" r:id="rId11"/>
    <p:sldId id="270" r:id="rId12"/>
    <p:sldId id="268" r:id="rId13"/>
    <p:sldId id="26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C5CEBA-309A-4D88-9312-51B6D0E5BACD}" type="datetimeFigureOut">
              <a:rPr lang="en-US" smtClean="0"/>
              <a:t>2/27/2014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48ED20-CC06-4AAB-8EB2-C356FA677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99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8ED20-CC06-4AAB-8EB2-C356FA6770F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617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8ED20-CC06-4AAB-8EB2-C356FA6770F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7513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8ED20-CC06-4AAB-8EB2-C356FA6770F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8520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8ED20-CC06-4AAB-8EB2-C356FA6770F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1900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48ED20-CC06-4AAB-8EB2-C356FA6770F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558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21709-D683-4B1A-8134-C2C7EE1F8D94}" type="datetimeFigureOut">
              <a:rPr lang="en-US" smtClean="0"/>
              <a:t>2/27/2014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13B78-F2D0-4006-9B86-39892B6DE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087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21709-D683-4B1A-8134-C2C7EE1F8D94}" type="datetimeFigureOut">
              <a:rPr lang="en-US" smtClean="0"/>
              <a:t>2/27/2014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13B78-F2D0-4006-9B86-39892B6DE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14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21709-D683-4B1A-8134-C2C7EE1F8D94}" type="datetimeFigureOut">
              <a:rPr lang="en-US" smtClean="0"/>
              <a:t>2/27/2014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13B78-F2D0-4006-9B86-39892B6DE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119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21709-D683-4B1A-8134-C2C7EE1F8D94}" type="datetimeFigureOut">
              <a:rPr lang="en-US" smtClean="0"/>
              <a:t>2/27/2014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13B78-F2D0-4006-9B86-39892B6DE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368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21709-D683-4B1A-8134-C2C7EE1F8D94}" type="datetimeFigureOut">
              <a:rPr lang="en-US" smtClean="0"/>
              <a:t>2/27/2014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13B78-F2D0-4006-9B86-39892B6DE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602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21709-D683-4B1A-8134-C2C7EE1F8D94}" type="datetimeFigureOut">
              <a:rPr lang="en-US" smtClean="0"/>
              <a:t>2/27/2014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13B78-F2D0-4006-9B86-39892B6DE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631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21709-D683-4B1A-8134-C2C7EE1F8D94}" type="datetimeFigureOut">
              <a:rPr lang="en-US" smtClean="0"/>
              <a:t>2/27/2014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13B78-F2D0-4006-9B86-39892B6DE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965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21709-D683-4B1A-8134-C2C7EE1F8D94}" type="datetimeFigureOut">
              <a:rPr lang="en-US" smtClean="0"/>
              <a:t>2/27/2014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13B78-F2D0-4006-9B86-39892B6DE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995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21709-D683-4B1A-8134-C2C7EE1F8D94}" type="datetimeFigureOut">
              <a:rPr lang="en-US" smtClean="0"/>
              <a:t>2/27/2014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13B78-F2D0-4006-9B86-39892B6DE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066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21709-D683-4B1A-8134-C2C7EE1F8D94}" type="datetimeFigureOut">
              <a:rPr lang="en-US" smtClean="0"/>
              <a:t>2/27/2014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13B78-F2D0-4006-9B86-39892B6DE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50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21709-D683-4B1A-8134-C2C7EE1F8D94}" type="datetimeFigureOut">
              <a:rPr lang="en-US" smtClean="0"/>
              <a:t>2/27/2014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13B78-F2D0-4006-9B86-39892B6DE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672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321709-D683-4B1A-8134-C2C7EE1F8D94}" type="datetimeFigureOut">
              <a:rPr lang="en-US" smtClean="0"/>
              <a:t>2/27/2014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13B78-F2D0-4006-9B86-39892B6DE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92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04801"/>
            <a:ext cx="8176846" cy="1981200"/>
          </a:xfrm>
          <a:solidFill>
            <a:schemeClr val="accent1">
              <a:lumMod val="40000"/>
              <a:lumOff val="60000"/>
            </a:schemeClr>
          </a:solidFill>
          <a:ln w="76200">
            <a:solidFill>
              <a:srgbClr val="002060"/>
            </a:solidFill>
          </a:ln>
        </p:spPr>
        <p:txBody>
          <a:bodyPr>
            <a:noAutofit/>
          </a:bodyPr>
          <a:lstStyle/>
          <a:p>
            <a:r>
              <a:rPr lang="en-US" sz="13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3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209800"/>
            <a:ext cx="7848600" cy="4343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479964"/>
            <a:ext cx="8100646" cy="4530436"/>
          </a:xfrm>
          <a:prstGeom prst="rect">
            <a:avLst/>
          </a:prstGeom>
          <a:ln w="762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048299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40000"/>
              <a:lumOff val="60000"/>
            </a:schemeClr>
          </a:solidFill>
          <a:ln w="76200">
            <a:solidFill>
              <a:srgbClr val="C00000"/>
            </a:solidFill>
          </a:ln>
        </p:spPr>
        <p:txBody>
          <a:bodyPr>
            <a:noAutofit/>
          </a:bodyPr>
          <a:lstStyle/>
          <a:p>
            <a:r>
              <a:rPr lang="en-US" sz="80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8000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40000"/>
              <a:lumOff val="60000"/>
            </a:schemeClr>
          </a:solidFill>
          <a:ln w="76200"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লায়লা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বেগম</a:t>
            </a:r>
            <a:endParaRPr lang="en-US" sz="60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60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নিউটাউন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বালিকা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যশোর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3250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  <a:ln w="76200">
            <a:solidFill>
              <a:srgbClr val="00B050"/>
            </a:solidFill>
          </a:ln>
        </p:spPr>
        <p:txBody>
          <a:bodyPr>
            <a:noAutofit/>
          </a:bodyPr>
          <a:lstStyle/>
          <a:p>
            <a:r>
              <a:rPr lang="en-US" sz="8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শ্রেণি-৯ম</a:t>
            </a:r>
            <a:endParaRPr lang="en-US" sz="8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tx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6000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বিষয়-জীববিজ্ঞান</a:t>
            </a:r>
            <a:r>
              <a:rPr lang="en-US" sz="60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0" indent="0">
              <a:buNone/>
            </a:pPr>
            <a:r>
              <a:rPr lang="en-US" sz="60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অধ্যায়-১০ম</a:t>
            </a:r>
          </a:p>
          <a:p>
            <a:pPr marL="0" indent="0">
              <a:buNone/>
            </a:pPr>
            <a:r>
              <a:rPr lang="en-US" sz="6000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পাঠ-স্নায়ুকলা</a:t>
            </a:r>
            <a:endParaRPr lang="en-US" sz="6000" dirty="0" smtClean="0">
              <a:solidFill>
                <a:schemeClr val="accent3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60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সময়-৪৫মিনিট</a:t>
            </a:r>
            <a:endParaRPr lang="en-US" sz="6000" dirty="0">
              <a:solidFill>
                <a:schemeClr val="accent3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929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/>
          </a:solidFill>
          <a:ln w="7620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  <a:solidFill>
            <a:schemeClr val="accent2">
              <a:lumMod val="60000"/>
              <a:lumOff val="40000"/>
            </a:schemeClr>
          </a:solidFill>
          <a:ln w="76200">
            <a:solidFill>
              <a:srgbClr val="00B050"/>
            </a:solidFill>
          </a:ln>
        </p:spPr>
        <p:txBody>
          <a:bodyPr/>
          <a:lstStyle/>
          <a:p>
            <a:r>
              <a:rPr lang="en-US" sz="5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স্নায়ুকলা</a:t>
            </a:r>
            <a:r>
              <a:rPr lang="en-US" sz="5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5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5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5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5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নিউরনের</a:t>
            </a:r>
            <a:r>
              <a:rPr lang="en-US" sz="5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গঠন</a:t>
            </a:r>
            <a:r>
              <a:rPr lang="en-US" sz="5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5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উল্লেখ</a:t>
            </a:r>
            <a:r>
              <a:rPr lang="en-US" sz="5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5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5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5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নিউরনের</a:t>
            </a:r>
            <a:r>
              <a:rPr lang="en-US" sz="5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5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5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5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5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5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নিউরনের</a:t>
            </a:r>
            <a:r>
              <a:rPr lang="en-US" sz="5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5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আঁকতে</a:t>
            </a:r>
            <a:r>
              <a:rPr lang="en-US" sz="5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5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54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54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5454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  <a:ln w="76200"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en-US" sz="80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80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দেখ</a:t>
            </a:r>
            <a:endParaRPr lang="en-US" sz="8000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6152865"/>
            <a:ext cx="82546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                    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600200"/>
            <a:ext cx="8864221" cy="5029200"/>
          </a:xfrm>
        </p:spPr>
      </p:pic>
    </p:spTree>
    <p:extLst>
      <p:ext uri="{BB962C8B-B14F-4D97-AF65-F5344CB8AC3E}">
        <p14:creationId xmlns:p14="http://schemas.microsoft.com/office/powerpoint/2010/main" val="817894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1" y="304800"/>
            <a:ext cx="86868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031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9629" y="609600"/>
            <a:ext cx="4024741" cy="5516563"/>
          </a:xfrm>
        </p:spPr>
      </p:pic>
    </p:spTree>
    <p:extLst>
      <p:ext uri="{BB962C8B-B14F-4D97-AF65-F5344CB8AC3E}">
        <p14:creationId xmlns:p14="http://schemas.microsoft.com/office/powerpoint/2010/main" val="3357531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  <a:ln w="76200">
            <a:solidFill>
              <a:srgbClr val="002060"/>
            </a:solidFill>
          </a:ln>
        </p:spPr>
        <p:txBody>
          <a:bodyPr>
            <a:noAutofit/>
          </a:bodyPr>
          <a:lstStyle/>
          <a:p>
            <a:r>
              <a:rPr lang="en-US" sz="8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8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পাঠ</a:t>
            </a:r>
            <a:endParaRPr lang="en-US" sz="8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  <a:ln w="762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7200" dirty="0" smtClean="0">
                <a:latin typeface="NikoshBAN" pitchFamily="2" charset="0"/>
                <a:cs typeface="NikoshBAN" pitchFamily="2" charset="0"/>
              </a:rPr>
              <a:t>            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স্নায়ুকলা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1410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  <a:ln w="76200">
            <a:solidFill>
              <a:srgbClr val="00B050"/>
            </a:solidFill>
          </a:ln>
        </p:spPr>
        <p:txBody>
          <a:bodyPr>
            <a:noAutofit/>
          </a:bodyPr>
          <a:lstStyle/>
          <a:p>
            <a:r>
              <a:rPr lang="en-US" sz="7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7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72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60000"/>
              <a:lumOff val="40000"/>
            </a:schemeClr>
          </a:solidFill>
          <a:ln w="76200">
            <a:solidFill>
              <a:srgbClr val="00206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8000" dirty="0" smtClean="0">
                <a:latin typeface="NikoshBAN" pitchFamily="2" charset="0"/>
                <a:cs typeface="NikoshBAN" pitchFamily="2" charset="0"/>
              </a:rPr>
              <a:t>           </a:t>
            </a:r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নিউরন</a:t>
            </a:r>
            <a:r>
              <a:rPr lang="en-US" sz="8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80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859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60000"/>
              <a:lumOff val="40000"/>
            </a:schemeClr>
          </a:solidFill>
          <a:ln w="76200">
            <a:solidFill>
              <a:schemeClr val="accent2">
                <a:lumMod val="50000"/>
              </a:schemeClr>
            </a:solidFill>
          </a:ln>
        </p:spPr>
        <p:txBody>
          <a:bodyPr>
            <a:noAutofit/>
          </a:bodyPr>
          <a:lstStyle/>
          <a:p>
            <a:r>
              <a:rPr lang="en-US" sz="8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দলগত</a:t>
            </a:r>
            <a:r>
              <a:rPr lang="en-US" sz="8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8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60000"/>
              <a:lumOff val="40000"/>
            </a:schemeClr>
          </a:solidFill>
          <a:ln w="76200">
            <a:solidFill>
              <a:schemeClr val="accent2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6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6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নিউরনের</a:t>
            </a:r>
            <a:r>
              <a:rPr lang="en-US" sz="6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6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6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6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6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367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  <a:ln w="76200">
            <a:solidFill>
              <a:srgbClr val="C00000"/>
            </a:solidFill>
          </a:ln>
        </p:spPr>
        <p:txBody>
          <a:bodyPr>
            <a:noAutofit/>
          </a:bodyPr>
          <a:lstStyle/>
          <a:p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40000"/>
              <a:lumOff val="60000"/>
            </a:schemeClr>
          </a:solidFill>
          <a:ln w="76200">
            <a:solidFill>
              <a:srgbClr val="002060"/>
            </a:solidFill>
          </a:ln>
        </p:spPr>
        <p:txBody>
          <a:bodyPr>
            <a:normAutofit/>
          </a:bodyPr>
          <a:lstStyle/>
          <a:p>
            <a:r>
              <a:rPr lang="en-US" sz="6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নিউরন</a:t>
            </a:r>
            <a:r>
              <a:rPr lang="en-US" sz="6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6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6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6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নিউরনের</a:t>
            </a:r>
            <a:r>
              <a:rPr lang="en-US" sz="6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শনাক্ত</a:t>
            </a:r>
            <a:r>
              <a:rPr lang="en-US" sz="6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6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আঁক</a:t>
            </a:r>
            <a:r>
              <a:rPr lang="en-US" sz="6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6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0007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  <a:ln w="76200">
            <a:solidFill>
              <a:srgbClr val="C00000"/>
            </a:solidFill>
          </a:ln>
        </p:spPr>
        <p:txBody>
          <a:bodyPr>
            <a:noAutofit/>
          </a:bodyPr>
          <a:lstStyle/>
          <a:p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বাড়ীর</a:t>
            </a:r>
            <a:r>
              <a:rPr lang="en-US" sz="8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4525963"/>
          </a:xfrm>
          <a:solidFill>
            <a:srgbClr val="92D050"/>
          </a:solidFill>
          <a:ln w="76200">
            <a:solidFill>
              <a:schemeClr val="tx2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sz="66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টর্চের</a:t>
            </a:r>
            <a:r>
              <a:rPr lang="en-US" sz="66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আলো</a:t>
            </a:r>
            <a:r>
              <a:rPr lang="en-US" sz="66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চোখে</a:t>
            </a:r>
            <a:r>
              <a:rPr lang="en-US" sz="66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পড়লে</a:t>
            </a:r>
            <a:r>
              <a:rPr lang="en-US" sz="66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চোখ</a:t>
            </a:r>
            <a:r>
              <a:rPr lang="en-US" sz="66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ছোট</a:t>
            </a:r>
            <a:r>
              <a:rPr lang="en-US" sz="66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66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আলোচনা</a:t>
            </a:r>
            <a:r>
              <a:rPr lang="en-US" sz="66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66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6600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91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3400" y="762000"/>
            <a:ext cx="8077200" cy="132343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7620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80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         </a:t>
            </a:r>
            <a:r>
              <a:rPr lang="en-US" sz="80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000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438400"/>
            <a:ext cx="8077200" cy="4114800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377299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91</Words>
  <Application>Microsoft Office PowerPoint</Application>
  <PresentationFormat>On-screen Show (4:3)</PresentationFormat>
  <Paragraphs>36</Paragraphs>
  <Slides>13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স্বাগতম</vt:lpstr>
      <vt:lpstr>পরিচিতি</vt:lpstr>
      <vt:lpstr>শ্রেণি-৯ম</vt:lpstr>
      <vt:lpstr>শিখনফল</vt:lpstr>
      <vt:lpstr>ছবি দেখ</vt:lpstr>
      <vt:lpstr>PowerPoint Presentation</vt:lpstr>
      <vt:lpstr>PowerPoint Presentation</vt:lpstr>
      <vt:lpstr>আজকের পাঠ</vt:lpstr>
      <vt:lpstr>একক কাজ</vt:lpstr>
      <vt:lpstr>দলগত কাজ</vt:lpstr>
      <vt:lpstr>মূল্যায়ন</vt:lpstr>
      <vt:lpstr>বাড়ীর কাজ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সুস্বাগতম</dc:title>
  <dc:creator>CSL</dc:creator>
  <cp:lastModifiedBy>CSL</cp:lastModifiedBy>
  <cp:revision>61</cp:revision>
  <dcterms:created xsi:type="dcterms:W3CDTF">2013-05-16T14:08:09Z</dcterms:created>
  <dcterms:modified xsi:type="dcterms:W3CDTF">2014-02-27T09:19:26Z</dcterms:modified>
</cp:coreProperties>
</file>